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7" r:id="rId4"/>
    <p:sldId id="275" r:id="rId5"/>
    <p:sldId id="288" r:id="rId6"/>
    <p:sldId id="281" r:id="rId7"/>
    <p:sldId id="276" r:id="rId8"/>
    <p:sldId id="289" r:id="rId9"/>
    <p:sldId id="282" r:id="rId10"/>
    <p:sldId id="278" r:id="rId11"/>
    <p:sldId id="290" r:id="rId12"/>
    <p:sldId id="283" r:id="rId13"/>
    <p:sldId id="279" r:id="rId14"/>
    <p:sldId id="291" r:id="rId15"/>
    <p:sldId id="284" r:id="rId16"/>
    <p:sldId id="280" r:id="rId17"/>
    <p:sldId id="292" r:id="rId18"/>
    <p:sldId id="301" r:id="rId19"/>
    <p:sldId id="285" r:id="rId20"/>
    <p:sldId id="257" r:id="rId21"/>
    <p:sldId id="293" r:id="rId22"/>
    <p:sldId id="294" r:id="rId23"/>
    <p:sldId id="295" r:id="rId24"/>
    <p:sldId id="296" r:id="rId25"/>
    <p:sldId id="297" r:id="rId26"/>
    <p:sldId id="298" r:id="rId27"/>
    <p:sldId id="299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34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604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30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71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29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56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39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28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36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80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24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76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96FC-9DC0-45FF-B8BB-515F98E0EDE5}" type="datetimeFigureOut">
              <a:rPr lang="zh-TW" altLang="en-US" smtClean="0"/>
              <a:t>2017/11/17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9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bandit1@bandit.labs.overthewire.or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bandit@bandit.labs.overthewire.or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13038" y="2387555"/>
            <a:ext cx="9144000" cy="956233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 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最短路徑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5946" y="3381570"/>
            <a:ext cx="6851659" cy="2184401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不會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LINUX……..</a:t>
            </a:r>
          </a:p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呵呵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讓你在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小時內入門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…..…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還有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wargame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想要了解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搶旗大賽卻又不敢參加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…..</a:t>
            </a:r>
          </a:p>
          <a:p>
            <a:pPr algn="l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呵呵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保證讓你無痛入門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還會上癮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98722" y="576446"/>
            <a:ext cx="3783793" cy="646331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 hacking day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1567" y="1216926"/>
            <a:ext cx="4288353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/>
              <a:t>高中職學生資安體驗營</a:t>
            </a:r>
            <a:endParaRPr lang="zh-TW" altLang="en-US" sz="3200" b="1" dirty="0"/>
          </a:p>
        </p:txBody>
      </p:sp>
      <p:sp>
        <p:nvSpPr>
          <p:cNvPr id="6" name="矩形 5"/>
          <p:cNvSpPr/>
          <p:nvPr/>
        </p:nvSpPr>
        <p:spPr>
          <a:xfrm>
            <a:off x="0" y="480299"/>
            <a:ext cx="4698722" cy="58477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教育部資訊人才培育計畫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405" y="317249"/>
            <a:ext cx="2324566" cy="24263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副標題 2"/>
          <p:cNvSpPr txBox="1">
            <a:spLocks/>
          </p:cNvSpPr>
          <p:nvPr/>
        </p:nvSpPr>
        <p:spPr>
          <a:xfrm>
            <a:off x="6958751" y="4473770"/>
            <a:ext cx="4929220" cy="1927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800" dirty="0" smtClean="0"/>
              <a:t>曾龍</a:t>
            </a:r>
            <a:endParaRPr lang="en-US" altLang="zh-TW" sz="1800" dirty="0" smtClean="0"/>
          </a:p>
          <a:p>
            <a:pPr algn="r"/>
            <a:r>
              <a:rPr lang="en-US" altLang="zh-TW" sz="1800" dirty="0" smtClean="0"/>
              <a:t>btseng@mail.ksu.edu.tw</a:t>
            </a:r>
            <a:endParaRPr lang="zh-TW" altLang="en-US" sz="1800" dirty="0" smtClean="0"/>
          </a:p>
          <a:p>
            <a:pPr algn="r"/>
            <a:r>
              <a:rPr lang="zh-TW" altLang="en-US" sz="1800" dirty="0" smtClean="0"/>
              <a:t>崑山科技大學</a:t>
            </a:r>
            <a:endParaRPr lang="en-US" altLang="zh-TW" sz="1800" dirty="0" smtClean="0"/>
          </a:p>
          <a:p>
            <a:pPr algn="r"/>
            <a:r>
              <a:rPr lang="zh-TW" altLang="en-US" sz="1800" dirty="0" smtClean="0"/>
              <a:t>資工系暨數位生活科技研究所   副教授</a:t>
            </a:r>
            <a:endParaRPr lang="en-US" altLang="zh-TW" sz="1800" dirty="0" smtClean="0"/>
          </a:p>
          <a:p>
            <a:pPr algn="r"/>
            <a:r>
              <a:rPr lang="zh-TW" altLang="en-US" sz="1800" dirty="0" smtClean="0"/>
              <a:t>雲端大數據分析暨資通安全研發中心   主任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5336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78659"/>
            <a:ext cx="12192000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CTF 3</a:t>
            </a:r>
          </a:p>
          <a:p>
            <a:pPr algn="ctr"/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你知道如何</a:t>
            </a:r>
            <a:r>
              <a:rPr lang="zh-TW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下載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並</a:t>
            </a:r>
            <a:r>
              <a:rPr lang="zh-TW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解壓縮</a:t>
            </a:r>
            <a:r>
              <a:rPr lang="en-US" altLang="zh-TW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ForYou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檔案嗎</a:t>
            </a: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7639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257175"/>
            <a:ext cx="84772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2406650"/>
            <a:ext cx="7010400" cy="4152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0366" y="5669762"/>
            <a:ext cx="1021533" cy="26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126510" y="5800733"/>
            <a:ext cx="3795713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/>
              <a:t>檔案為text格式</a:t>
            </a:r>
          </a:p>
          <a:p>
            <a:r>
              <a:rPr lang="zh-TW" altLang="en-US" dirty="0"/>
              <a:t>用cat指令應該能列出一些重要資訊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3771899" y="5863831"/>
            <a:ext cx="3352801" cy="243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67704"/>
              </p:ext>
            </p:extLst>
          </p:nvPr>
        </p:nvGraphicFramePr>
        <p:xfrm>
          <a:off x="623455" y="101600"/>
          <a:ext cx="1108086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9"/>
                <a:gridCol w="53131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指令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說明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wget</a:t>
                      </a:r>
                      <a:r>
                        <a:rPr lang="en-US" altLang="zh-TW" sz="2400" dirty="0" smtClean="0"/>
                        <a:t> http://120.114.62.39/ForYou.tar.gz</a:t>
                      </a:r>
                      <a:endParaRPr lang="en-US" altLang="zh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下載遠端網站伺服器的</a:t>
                      </a:r>
                      <a:r>
                        <a:rPr lang="en-US" altLang="zh-TW" sz="2000" dirty="0" smtClean="0"/>
                        <a:t>ForYou.tar.gz</a:t>
                      </a:r>
                      <a:r>
                        <a:rPr lang="zh-TW" altLang="en-US" sz="2000" dirty="0" smtClean="0"/>
                        <a:t>壓縮檔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ls</a:t>
                      </a:r>
                      <a:endParaRPr lang="en-US" altLang="zh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列出當前檔案與目錄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tar </a:t>
                      </a:r>
                      <a:r>
                        <a:rPr lang="en-US" altLang="zh-TW" sz="2400" dirty="0" err="1" smtClean="0"/>
                        <a:t>zxvf</a:t>
                      </a:r>
                      <a:r>
                        <a:rPr lang="en-US" altLang="zh-TW" sz="2400" dirty="0" smtClean="0"/>
                        <a:t> ForYou.tar.gz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解壓縮</a:t>
                      </a:r>
                      <a:r>
                        <a:rPr lang="en-US" altLang="zh-TW" sz="2000" dirty="0" smtClean="0"/>
                        <a:t>ForYou.tar.gz</a:t>
                      </a:r>
                      <a:r>
                        <a:rPr lang="zh-TW" altLang="en-US" sz="2000" dirty="0" smtClean="0"/>
                        <a:t>檔案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file </a:t>
                      </a:r>
                      <a:r>
                        <a:rPr lang="en-US" altLang="zh-TW" sz="2400" dirty="0" err="1" smtClean="0"/>
                        <a:t>ForYou</a:t>
                      </a:r>
                      <a:endParaRPr lang="en-US" altLang="zh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查看</a:t>
                      </a:r>
                      <a:r>
                        <a:rPr lang="en-US" altLang="zh-TW" sz="2000" dirty="0" err="1" smtClean="0"/>
                        <a:t>ForYou</a:t>
                      </a:r>
                      <a:r>
                        <a:rPr lang="zh-TW" altLang="en-US" sz="2000" dirty="0" smtClean="0"/>
                        <a:t>檔案類型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cat </a:t>
                      </a:r>
                      <a:r>
                        <a:rPr lang="en-US" altLang="zh-TW" sz="2400" dirty="0" err="1" smtClean="0"/>
                        <a:t>ForYou</a:t>
                      </a:r>
                      <a:endParaRPr lang="en-US" altLang="zh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檢視</a:t>
                      </a:r>
                      <a:r>
                        <a:rPr lang="en-US" altLang="zh-TW" sz="2000" dirty="0" err="1" smtClean="0"/>
                        <a:t>ForYou</a:t>
                      </a:r>
                      <a:r>
                        <a:rPr lang="zh-TW" altLang="en-US" sz="2000" dirty="0" smtClean="0"/>
                        <a:t>檔案內容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99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78659"/>
            <a:ext cx="12192000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CTF 4</a:t>
            </a:r>
          </a:p>
          <a:p>
            <a:pPr algn="ctr"/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你知道如何</a:t>
            </a:r>
            <a:r>
              <a:rPr lang="zh-TW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下載</a:t>
            </a:r>
            <a:r>
              <a:rPr lang="en-US" altLang="zh-TW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TobeExe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檔案並讓他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嗎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86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257175"/>
            <a:ext cx="84772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5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429902" y="2340534"/>
            <a:ext cx="7021513" cy="4314825"/>
            <a:chOff x="2429902" y="2340534"/>
            <a:chExt cx="7021513" cy="431482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490" y="2340534"/>
              <a:ext cx="7019925" cy="4314825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9902" y="6305036"/>
              <a:ext cx="2876550" cy="1905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3191345" y="5083734"/>
            <a:ext cx="952030" cy="202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077075" y="5370792"/>
            <a:ext cx="3224213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/>
              <a:t>檔案</a:t>
            </a:r>
            <a:r>
              <a:rPr lang="zh-TW" altLang="en-US" dirty="0" smtClean="0"/>
              <a:t>為</a:t>
            </a:r>
            <a:r>
              <a:rPr lang="en-US" altLang="zh-TW" dirty="0" smtClean="0"/>
              <a:t>32</a:t>
            </a:r>
            <a:r>
              <a:rPr lang="zh-TW" altLang="en-US" dirty="0" smtClean="0"/>
              <a:t>位元的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執行檔</a:t>
            </a:r>
            <a:endParaRPr lang="zh-TW" altLang="en-US" dirty="0"/>
          </a:p>
          <a:p>
            <a:r>
              <a:rPr lang="zh-TW" altLang="en-US" dirty="0" smtClean="0"/>
              <a:t>需賦予執行權限才能執行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143375" y="5286376"/>
            <a:ext cx="2914650" cy="4143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026707"/>
              </p:ext>
            </p:extLst>
          </p:nvPr>
        </p:nvGraphicFramePr>
        <p:xfrm>
          <a:off x="822960" y="205740"/>
          <a:ext cx="1002696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5411"/>
                <a:gridCol w="41415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指令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說明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wget</a:t>
                      </a:r>
                      <a:r>
                        <a:rPr lang="en-US" altLang="zh-TW" sz="2800" dirty="0" smtClean="0"/>
                        <a:t> http://120.114.62.39/TobeExe</a:t>
                      </a:r>
                      <a:endParaRPr lang="en-US" altLang="zh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下載遠端網站伺服器的</a:t>
                      </a:r>
                      <a:r>
                        <a:rPr lang="en-US" altLang="zh-TW" sz="2000" dirty="0" err="1" smtClean="0"/>
                        <a:t>TobeExe</a:t>
                      </a:r>
                      <a:r>
                        <a:rPr lang="zh-TW" altLang="en-US" sz="2000" dirty="0" smtClean="0"/>
                        <a:t>檔案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</a:t>
                      </a:r>
                      <a:r>
                        <a:rPr lang="en-US" altLang="zh-TW" sz="2800" dirty="0" smtClean="0"/>
                        <a:t> </a:t>
                      </a:r>
                      <a:r>
                        <a:rPr lang="en-US" altLang="zh-TW" sz="2800" dirty="0" err="1" smtClean="0"/>
                        <a:t>TobeExe</a:t>
                      </a:r>
                      <a:endParaRPr lang="en-US" altLang="zh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查看</a:t>
                      </a:r>
                      <a:r>
                        <a:rPr lang="en-US" altLang="zh-TW" sz="2000" dirty="0" err="1" smtClean="0"/>
                        <a:t>TobeExe</a:t>
                      </a:r>
                      <a:r>
                        <a:rPr lang="zh-TW" altLang="en-US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檔案類型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chmod</a:t>
                      </a:r>
                      <a:r>
                        <a:rPr lang="en-US" altLang="zh-TW" sz="2800" dirty="0" smtClean="0"/>
                        <a:t> +x </a:t>
                      </a:r>
                      <a:r>
                        <a:rPr lang="en-US" altLang="zh-TW" sz="2800" dirty="0" err="1" smtClean="0"/>
                        <a:t>TobeExe</a:t>
                      </a:r>
                      <a:endParaRPr lang="en-US" altLang="zh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賦予</a:t>
                      </a:r>
                      <a:r>
                        <a:rPr lang="en-US" altLang="zh-TW" sz="2000" dirty="0" err="1" smtClean="0"/>
                        <a:t>TobeExe</a:t>
                      </a:r>
                      <a:r>
                        <a:rPr lang="zh-TW" altLang="en-US" sz="2000" dirty="0" smtClean="0"/>
                        <a:t>檔案執行權限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./</a:t>
                      </a:r>
                      <a:r>
                        <a:rPr lang="en-US" altLang="zh-TW" sz="2800" dirty="0" err="1" smtClean="0"/>
                        <a:t>TobeExe</a:t>
                      </a:r>
                      <a:endParaRPr lang="en-US" altLang="zh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執行</a:t>
                      </a:r>
                      <a:r>
                        <a:rPr lang="en-US" altLang="zh-TW" sz="2000" dirty="0" err="1" smtClean="0"/>
                        <a:t>TobeExe</a:t>
                      </a:r>
                      <a:r>
                        <a:rPr lang="zh-TW" altLang="en-US" sz="2000" dirty="0" smtClean="0"/>
                        <a:t>檔案</a:t>
                      </a:r>
                      <a:endParaRPr lang="zh-TW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07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78659"/>
            <a:ext cx="12192000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CTF 5</a:t>
            </a:r>
          </a:p>
          <a:p>
            <a:pPr algn="ctr"/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只有執行檔你如何顯示</a:t>
            </a:r>
            <a:r>
              <a:rPr lang="zh-TW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重要資</a:t>
            </a:r>
            <a:r>
              <a:rPr lang="zh-TW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訊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886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257175"/>
            <a:ext cx="84772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0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62653"/>
              </p:ext>
            </p:extLst>
          </p:nvPr>
        </p:nvGraphicFramePr>
        <p:xfrm>
          <a:off x="216132" y="848182"/>
          <a:ext cx="1177082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9232"/>
                <a:gridCol w="63915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 smtClean="0"/>
                        <a:t>指令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 smtClean="0"/>
                        <a:t>說明</a:t>
                      </a:r>
                      <a:endParaRPr lang="zh-TW" altLang="en-US" sz="3600" dirty="0"/>
                    </a:p>
                  </a:txBody>
                  <a:tcPr/>
                </a:tc>
              </a:tr>
              <a:tr h="351747">
                <a:tc>
                  <a:txBody>
                    <a:bodyPr/>
                    <a:lstStyle/>
                    <a:p>
                      <a:r>
                        <a:rPr lang="en-US" altLang="zh-TW" sz="3600" dirty="0" err="1" smtClean="0"/>
                        <a:t>wget</a:t>
                      </a:r>
                      <a:r>
                        <a:rPr lang="en-US" altLang="zh-TW" sz="3600" dirty="0" smtClean="0"/>
                        <a:t> </a:t>
                      </a:r>
                      <a:r>
                        <a:rPr lang="en-US" altLang="zh-TW" sz="2000" dirty="0" smtClean="0"/>
                        <a:t>http://120.114.62.39/reverse</a:t>
                      </a:r>
                      <a:endParaRPr lang="en-US" altLang="zh-TW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 smtClean="0"/>
                        <a:t>下載遠端網站伺服器的</a:t>
                      </a:r>
                      <a:r>
                        <a:rPr lang="en-US" altLang="zh-TW" sz="3200" dirty="0" smtClean="0"/>
                        <a:t>reverse</a:t>
                      </a:r>
                      <a:r>
                        <a:rPr lang="zh-TW" altLang="en-US" sz="3200" dirty="0" smtClean="0"/>
                        <a:t>檔案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file reverse</a:t>
                      </a:r>
                      <a:endParaRPr lang="en-US" altLang="zh-TW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 smtClean="0"/>
                        <a:t>查看</a:t>
                      </a:r>
                      <a:r>
                        <a:rPr lang="en-US" altLang="zh-TW" sz="3200" dirty="0" smtClean="0"/>
                        <a:t>reverse</a:t>
                      </a:r>
                      <a:r>
                        <a:rPr lang="zh-TW" altLang="en-US" sz="3200" dirty="0" smtClean="0"/>
                        <a:t>檔案類型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00" dirty="0" err="1" smtClean="0"/>
                        <a:t>chmod</a:t>
                      </a:r>
                      <a:r>
                        <a:rPr lang="en-US" altLang="zh-TW" sz="3600" dirty="0" smtClean="0"/>
                        <a:t> +x reverse</a:t>
                      </a:r>
                      <a:endParaRPr lang="en-US" altLang="zh-TW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 smtClean="0"/>
                        <a:t>賦予</a:t>
                      </a:r>
                      <a:r>
                        <a:rPr lang="en-US" altLang="zh-TW" sz="3200" dirty="0" smtClean="0"/>
                        <a:t>reverse</a:t>
                      </a:r>
                      <a:r>
                        <a:rPr lang="zh-TW" altLang="en-US" sz="3200" dirty="0" smtClean="0"/>
                        <a:t>檔案執行權限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./reverse</a:t>
                      </a:r>
                      <a:endParaRPr lang="en-US" altLang="zh-TW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dirty="0" smtClean="0"/>
                        <a:t>執行</a:t>
                      </a:r>
                      <a:r>
                        <a:rPr lang="en-US" altLang="zh-TW" sz="3200" dirty="0" smtClean="0"/>
                        <a:t>reverse</a:t>
                      </a:r>
                      <a:r>
                        <a:rPr lang="zh-TW" altLang="en-US" sz="3200" dirty="0" smtClean="0"/>
                        <a:t>檔案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strings reverse | grep </a:t>
                      </a:r>
                      <a:r>
                        <a:rPr lang="en-US" altLang="zh-TW" sz="3600" b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flag</a:t>
                      </a:r>
                      <a:endParaRPr lang="en-US" altLang="zh-TW" sz="3600" b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/>
                        <a:t>過濾</a:t>
                      </a:r>
                      <a:r>
                        <a:rPr lang="en-US" altLang="zh-TW" sz="3200" dirty="0" smtClean="0"/>
                        <a:t>reverse</a:t>
                      </a:r>
                      <a:r>
                        <a:rPr lang="zh-TW" altLang="en-US" sz="3200" dirty="0" smtClean="0"/>
                        <a:t>執行檔內的</a:t>
                      </a:r>
                      <a:r>
                        <a:rPr lang="en-US" altLang="zh-TW" sz="3200" dirty="0" smtClean="0"/>
                        <a:t>"flag"</a:t>
                      </a:r>
                      <a:r>
                        <a:rPr lang="zh-TW" altLang="en-US" sz="3200" dirty="0" smtClean="0"/>
                        <a:t>字串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strings reverse | grep </a:t>
                      </a:r>
                      <a:r>
                        <a:rPr lang="en-US" altLang="zh-TW" sz="3600" b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 smtClean="0"/>
                        <a:t>過濾</a:t>
                      </a:r>
                      <a:r>
                        <a:rPr lang="en-US" altLang="zh-TW" sz="3200" dirty="0" smtClean="0"/>
                        <a:t>reverse</a:t>
                      </a:r>
                      <a:r>
                        <a:rPr lang="zh-TW" altLang="en-US" sz="3200" dirty="0" smtClean="0"/>
                        <a:t>執行檔內的</a:t>
                      </a:r>
                      <a:r>
                        <a:rPr lang="en-US" altLang="zh-TW" sz="3200" dirty="0" smtClean="0"/>
                        <a:t>"CTF"</a:t>
                      </a:r>
                      <a:r>
                        <a:rPr lang="zh-TW" altLang="en-US" sz="3200" dirty="0" smtClean="0"/>
                        <a:t>字串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912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278840" y="1015185"/>
            <a:ext cx="7897431" cy="5842815"/>
            <a:chOff x="4278840" y="1015185"/>
            <a:chExt cx="7897431" cy="584281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8840" y="1015185"/>
              <a:ext cx="7897431" cy="584281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06"/>
            <a:stretch/>
          </p:blipFill>
          <p:spPr>
            <a:xfrm>
              <a:off x="4278840" y="6483349"/>
              <a:ext cx="2914650" cy="18732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5120933" y="3936592"/>
            <a:ext cx="1052042" cy="233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83516" y="4170140"/>
            <a:ext cx="304733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/>
              <a:t>檔案</a:t>
            </a:r>
            <a:r>
              <a:rPr lang="zh-TW" altLang="en-US" dirty="0" smtClean="0"/>
              <a:t>為</a:t>
            </a:r>
            <a:r>
              <a:rPr lang="en-US" altLang="zh-TW" dirty="0" smtClean="0"/>
              <a:t>64</a:t>
            </a:r>
            <a:r>
              <a:rPr lang="zh-TW" altLang="en-US" dirty="0" smtClean="0"/>
              <a:t>位元的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執行檔</a:t>
            </a:r>
            <a:endParaRPr lang="zh-TW" altLang="en-US" dirty="0"/>
          </a:p>
          <a:p>
            <a:r>
              <a:rPr lang="zh-TW" altLang="en-US" dirty="0" smtClean="0"/>
              <a:t>需賦予執行權限才能執行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82500" y="4055840"/>
            <a:ext cx="2781966" cy="4442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392398"/>
              </p:ext>
            </p:extLst>
          </p:nvPr>
        </p:nvGraphicFramePr>
        <p:xfrm>
          <a:off x="0" y="83412"/>
          <a:ext cx="5736165" cy="312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7698"/>
                <a:gridCol w="25984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/>
                        <a:t>指令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/>
                        <a:t>說明</a:t>
                      </a:r>
                      <a:endParaRPr lang="zh-TW" altLang="en-US" sz="1500" dirty="0"/>
                    </a:p>
                  </a:txBody>
                  <a:tcPr/>
                </a:tc>
              </a:tr>
              <a:tr h="351747">
                <a:tc>
                  <a:txBody>
                    <a:bodyPr/>
                    <a:lstStyle/>
                    <a:p>
                      <a:r>
                        <a:rPr lang="en-US" altLang="zh-TW" sz="1500" dirty="0" err="1" smtClean="0"/>
                        <a:t>wget</a:t>
                      </a:r>
                      <a:r>
                        <a:rPr lang="en-US" altLang="zh-TW" sz="1500" dirty="0" smtClean="0"/>
                        <a:t> http://120.114.62.39/reverse</a:t>
                      </a:r>
                      <a:endParaRPr lang="en-US" altLang="zh-TW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dirty="0" smtClean="0"/>
                        <a:t>下載遠端網站伺服器的</a:t>
                      </a:r>
                      <a:r>
                        <a:rPr lang="en-US" altLang="zh-TW" sz="1500" dirty="0" smtClean="0"/>
                        <a:t>reverse</a:t>
                      </a:r>
                      <a:r>
                        <a:rPr lang="zh-TW" altLang="en-US" sz="1500" dirty="0" smtClean="0"/>
                        <a:t>檔案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500" dirty="0" smtClean="0"/>
                        <a:t>file reverse</a:t>
                      </a:r>
                      <a:endParaRPr lang="en-US" altLang="zh-TW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dirty="0" smtClean="0"/>
                        <a:t>查看</a:t>
                      </a:r>
                      <a:r>
                        <a:rPr lang="en-US" altLang="zh-TW" sz="1500" dirty="0" smtClean="0"/>
                        <a:t>reverse</a:t>
                      </a:r>
                      <a:r>
                        <a:rPr lang="zh-TW" altLang="en-US" sz="1500" dirty="0" smtClean="0"/>
                        <a:t>檔案類型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500" dirty="0" err="1" smtClean="0"/>
                        <a:t>chmod</a:t>
                      </a:r>
                      <a:r>
                        <a:rPr lang="en-US" altLang="zh-TW" sz="1500" dirty="0" smtClean="0"/>
                        <a:t> +x reverse</a:t>
                      </a:r>
                      <a:endParaRPr lang="en-US" altLang="zh-TW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dirty="0" smtClean="0"/>
                        <a:t>賦予</a:t>
                      </a:r>
                      <a:r>
                        <a:rPr lang="en-US" altLang="zh-TW" sz="1500" dirty="0" smtClean="0"/>
                        <a:t>reverse</a:t>
                      </a:r>
                      <a:r>
                        <a:rPr lang="zh-TW" altLang="en-US" sz="1500" dirty="0" smtClean="0"/>
                        <a:t>檔案執行權限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500" dirty="0" smtClean="0"/>
                        <a:t>./reverse</a:t>
                      </a:r>
                      <a:endParaRPr lang="en-US" altLang="zh-TW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dirty="0" smtClean="0"/>
                        <a:t>執行</a:t>
                      </a:r>
                      <a:r>
                        <a:rPr lang="en-US" altLang="zh-TW" sz="1500" dirty="0" smtClean="0"/>
                        <a:t>reverse</a:t>
                      </a:r>
                      <a:r>
                        <a:rPr lang="zh-TW" altLang="en-US" sz="1500" dirty="0" smtClean="0"/>
                        <a:t>檔案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500" dirty="0" smtClean="0"/>
                        <a:t>strings reverse | grep flag</a:t>
                      </a:r>
                      <a:endParaRPr lang="en-US" altLang="zh-TW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500" dirty="0" smtClean="0"/>
                        <a:t>過濾</a:t>
                      </a:r>
                      <a:r>
                        <a:rPr lang="en-US" altLang="zh-TW" sz="1500" dirty="0" smtClean="0"/>
                        <a:t>reverse</a:t>
                      </a:r>
                      <a:r>
                        <a:rPr lang="zh-TW" altLang="en-US" sz="1500" dirty="0" smtClean="0"/>
                        <a:t>執行檔內的</a:t>
                      </a:r>
                      <a:r>
                        <a:rPr lang="en-US" altLang="zh-TW" sz="1500" dirty="0" smtClean="0"/>
                        <a:t>"flag"</a:t>
                      </a:r>
                      <a:r>
                        <a:rPr lang="zh-TW" altLang="en-US" sz="1500" dirty="0" smtClean="0"/>
                        <a:t>字串</a:t>
                      </a:r>
                      <a:endParaRPr lang="zh-TW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500" dirty="0" smtClean="0"/>
                        <a:t>strings reverse | grep CTF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500" dirty="0" smtClean="0"/>
                        <a:t>過濾</a:t>
                      </a:r>
                      <a:r>
                        <a:rPr lang="en-US" altLang="zh-TW" sz="1500" dirty="0" smtClean="0"/>
                        <a:t>reverse</a:t>
                      </a:r>
                      <a:r>
                        <a:rPr lang="zh-TW" altLang="en-US" sz="1500" dirty="0" smtClean="0"/>
                        <a:t>執行檔內的</a:t>
                      </a:r>
                      <a:r>
                        <a:rPr lang="en-US" altLang="zh-TW" sz="1500" dirty="0" smtClean="0"/>
                        <a:t>"CTF"</a:t>
                      </a:r>
                      <a:r>
                        <a:rPr lang="zh-TW" altLang="en-US" sz="1500" dirty="0" smtClean="0"/>
                        <a:t>字串</a:t>
                      </a:r>
                      <a:endParaRPr lang="zh-TW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" y="5946774"/>
            <a:ext cx="3171825" cy="7239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59657" y="5440143"/>
            <a:ext cx="366304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 smtClean="0"/>
              <a:t>最後不要忘了輸入</a:t>
            </a:r>
            <a:r>
              <a:rPr lang="en-US" altLang="zh-TW" dirty="0" smtClean="0"/>
              <a:t>exit</a:t>
            </a:r>
            <a:r>
              <a:rPr lang="zh-TW" altLang="en-US" dirty="0" smtClean="0"/>
              <a:t> 離開</a:t>
            </a:r>
            <a:r>
              <a:rPr lang="en-US" altLang="zh-TW" dirty="0" err="1" smtClean="0"/>
              <a:t>ssh</a:t>
            </a:r>
            <a:r>
              <a:rPr lang="zh-TW" altLang="en-US" dirty="0" smtClean="0"/>
              <a:t>連線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237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::1</a:t>
            </a:r>
            <a:r>
              <a:rPr lang="zh-TW" altLang="en-US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小時入門</a:t>
            </a:r>
            <a:r>
              <a:rPr lang="zh-TW" altLang="en-US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篇</a:t>
            </a:r>
          </a:p>
        </p:txBody>
      </p:sp>
    </p:spTree>
    <p:extLst>
      <p:ext uri="{BB962C8B-B14F-4D97-AF65-F5344CB8AC3E}">
        <p14:creationId xmlns:p14="http://schemas.microsoft.com/office/powerpoint/2010/main" val="376189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wargame</a:t>
            </a:r>
            <a:r>
              <a:rPr lang="zh-TW" altLang="en-US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  <a:endParaRPr lang="zh-TW" altLang="en-US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9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21" y="93275"/>
            <a:ext cx="8878129" cy="62910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59385" y="1259016"/>
            <a:ext cx="7491410" cy="584775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http://overthewire.org/wargames/bandit/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497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804" t="11738" r="2510" b="720"/>
          <a:stretch/>
        </p:blipFill>
        <p:spPr>
          <a:xfrm>
            <a:off x="1500325" y="223234"/>
            <a:ext cx="9463597" cy="641153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FE28572-2E73-47F3-9BBD-0B58F8B65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95262"/>
            <a:ext cx="116490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31126FF7-B4B1-47DC-9120-B40BE85AD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747" t="21978" r="10536" b="27643"/>
          <a:stretch/>
        </p:blipFill>
        <p:spPr>
          <a:xfrm>
            <a:off x="777746" y="1632119"/>
            <a:ext cx="6283234" cy="452547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13BFF847-5359-49E7-93ED-F2AB1D924B02}"/>
              </a:ext>
            </a:extLst>
          </p:cNvPr>
          <p:cNvSpPr txBox="1"/>
          <p:nvPr/>
        </p:nvSpPr>
        <p:spPr>
          <a:xfrm>
            <a:off x="761780" y="812836"/>
            <a:ext cx="10985443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ssh</a:t>
            </a:r>
            <a:r>
              <a:rPr lang="en-US" altLang="zh-TW" sz="4000" dirty="0"/>
              <a:t> bandit0@bandit.labs.overthewire.org  </a:t>
            </a:r>
            <a:r>
              <a:rPr lang="en-US" altLang="zh-TW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 2220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763A890A-3878-4D01-B761-51F693E30B73}"/>
              </a:ext>
            </a:extLst>
          </p:cNvPr>
          <p:cNvSpPr txBox="1"/>
          <p:nvPr/>
        </p:nvSpPr>
        <p:spPr>
          <a:xfrm>
            <a:off x="2757040" y="5454133"/>
            <a:ext cx="43815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ls</a:t>
            </a:r>
          </a:p>
        </p:txBody>
      </p:sp>
      <p:sp>
        <p:nvSpPr>
          <p:cNvPr id="2" name="矩形 1"/>
          <p:cNvSpPr/>
          <p:nvPr/>
        </p:nvSpPr>
        <p:spPr>
          <a:xfrm>
            <a:off x="656045" y="-14401"/>
            <a:ext cx="4780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/>
              <a:t>使用</a:t>
            </a:r>
            <a:r>
              <a:rPr lang="en-US" altLang="zh-TW" sz="4800" dirty="0" err="1"/>
              <a:t>ssh</a:t>
            </a:r>
            <a:r>
              <a:rPr lang="zh-TW" altLang="en-US" sz="4800" dirty="0"/>
              <a:t>登入平台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8A81AAC4-696C-4103-88EE-02DE1614CE56}"/>
              </a:ext>
            </a:extLst>
          </p:cNvPr>
          <p:cNvSpPr/>
          <p:nvPr/>
        </p:nvSpPr>
        <p:spPr>
          <a:xfrm>
            <a:off x="3595241" y="5749469"/>
            <a:ext cx="1285875" cy="2952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/>
              <a:t>cat readme</a:t>
            </a:r>
            <a:endParaRPr lang="en-US" altLang="zh-TW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="" xmlns:a16="http://schemas.microsoft.com/office/drawing/2014/main" id="{04B8BB90-701E-4BDD-A563-342C2856BBC9}"/>
              </a:ext>
            </a:extLst>
          </p:cNvPr>
          <p:cNvCxnSpPr>
            <a:cxnSpLocks/>
          </p:cNvCxnSpPr>
          <p:nvPr/>
        </p:nvCxnSpPr>
        <p:spPr>
          <a:xfrm>
            <a:off x="2918966" y="6157597"/>
            <a:ext cx="1752600" cy="5157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D326BDC2-1925-4603-9663-1D3D84E22046}"/>
              </a:ext>
            </a:extLst>
          </p:cNvPr>
          <p:cNvSpPr txBox="1"/>
          <p:nvPr/>
        </p:nvSpPr>
        <p:spPr>
          <a:xfrm>
            <a:off x="5436521" y="3596430"/>
            <a:ext cx="93968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/>
              <a:t>bandit0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0A8766D1-B8E2-455E-A0EF-B53068723DDB}"/>
              </a:ext>
            </a:extLst>
          </p:cNvPr>
          <p:cNvSpPr txBox="1"/>
          <p:nvPr/>
        </p:nvSpPr>
        <p:spPr>
          <a:xfrm>
            <a:off x="4671566" y="6488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下一題密碼</a:t>
            </a:r>
          </a:p>
        </p:txBody>
      </p:sp>
    </p:spTree>
    <p:extLst>
      <p:ext uri="{BB962C8B-B14F-4D97-AF65-F5344CB8AC3E}">
        <p14:creationId xmlns:p14="http://schemas.microsoft.com/office/powerpoint/2010/main" val="6121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18" y="343276"/>
            <a:ext cx="9966190" cy="627170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0D3DA5F-3AA3-4A5E-853A-113AF174F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95262"/>
            <a:ext cx="116490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3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8933688E-B2B3-4B4B-880A-120B26FB6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935" t="7278" r="15790" b="51995"/>
          <a:stretch/>
        </p:blipFill>
        <p:spPr>
          <a:xfrm>
            <a:off x="679040" y="1675919"/>
            <a:ext cx="6234984" cy="414636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BEE6DADC-66FD-470F-A196-F611F7AA4A4A}"/>
              </a:ext>
            </a:extLst>
          </p:cNvPr>
          <p:cNvSpPr txBox="1"/>
          <p:nvPr/>
        </p:nvSpPr>
        <p:spPr>
          <a:xfrm>
            <a:off x="874053" y="698364"/>
            <a:ext cx="8726941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3200" dirty="0" err="1"/>
              <a:t>ssh</a:t>
            </a:r>
            <a:r>
              <a:rPr lang="en-US" altLang="zh-TW" sz="3200" dirty="0"/>
              <a:t> </a:t>
            </a:r>
            <a:r>
              <a:rPr lang="en-US" altLang="zh-TW" sz="3200" dirty="0">
                <a:hlinkClick r:id="rId3"/>
              </a:rPr>
              <a:t>bandit1@bandit.labs.overthewire.org</a:t>
            </a:r>
            <a:r>
              <a:rPr lang="en-US" altLang="zh-TW" sz="3200" dirty="0"/>
              <a:t> -p 2220</a:t>
            </a:r>
            <a:endParaRPr lang="zh-TW" alt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DAE0DBE6-4E48-4E36-9740-D857FA49C154}"/>
              </a:ext>
            </a:extLst>
          </p:cNvPr>
          <p:cNvSpPr txBox="1"/>
          <p:nvPr/>
        </p:nvSpPr>
        <p:spPr>
          <a:xfrm>
            <a:off x="5329456" y="3245600"/>
            <a:ext cx="407996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boJ9jbbUNNfktd78OOpsqOltutMc3MY1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12153" y="0"/>
            <a:ext cx="3634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使用</a:t>
            </a:r>
            <a:r>
              <a:rPr lang="en-US" altLang="zh-TW" sz="3600" dirty="0" err="1"/>
              <a:t>ssh</a:t>
            </a:r>
            <a:r>
              <a:rPr lang="zh-TW" altLang="en-US" sz="3600" dirty="0"/>
              <a:t>登入平台</a:t>
            </a:r>
          </a:p>
        </p:txBody>
      </p:sp>
      <p:pic>
        <p:nvPicPr>
          <p:cNvPr id="8" name="內容版面配置區 3">
            <a:extLst>
              <a:ext uri="{FF2B5EF4-FFF2-40B4-BE49-F238E27FC236}">
                <a16:creationId xmlns="" xmlns:a16="http://schemas.microsoft.com/office/drawing/2014/main" id="{42C49228-970C-4DCA-857C-2B19F3E5F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35" t="54356" r="15790" b="42350"/>
          <a:stretch/>
        </p:blipFill>
        <p:spPr>
          <a:xfrm>
            <a:off x="679040" y="5822280"/>
            <a:ext cx="6234984" cy="33531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EC4DBF37-F2D7-4C0B-82B2-7FCC9C7F5E21}"/>
              </a:ext>
            </a:extLst>
          </p:cNvPr>
          <p:cNvSpPr txBox="1"/>
          <p:nvPr/>
        </p:nvSpPr>
        <p:spPr>
          <a:xfrm>
            <a:off x="7185998" y="5003730"/>
            <a:ext cx="4262705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3600" dirty="0"/>
              <a:t>ls</a:t>
            </a:r>
          </a:p>
          <a:p>
            <a:r>
              <a:rPr lang="en-US" altLang="zh-TW" sz="3600" dirty="0"/>
              <a:t>cat /home/bandit1/-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="" xmlns:a16="http://schemas.microsoft.com/office/drawing/2014/main" id="{F32998FD-B954-4D04-A049-72FA1DC94FDB}"/>
              </a:ext>
            </a:extLst>
          </p:cNvPr>
          <p:cNvCxnSpPr>
            <a:cxnSpLocks/>
          </p:cNvCxnSpPr>
          <p:nvPr/>
        </p:nvCxnSpPr>
        <p:spPr>
          <a:xfrm>
            <a:off x="3011656" y="6157597"/>
            <a:ext cx="1752600" cy="5157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E33B0EDF-B2D2-4570-9DD1-8BBCBFE8929A}"/>
              </a:ext>
            </a:extLst>
          </p:cNvPr>
          <p:cNvSpPr txBox="1"/>
          <p:nvPr/>
        </p:nvSpPr>
        <p:spPr>
          <a:xfrm>
            <a:off x="4764256" y="6488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下一題密碼</a:t>
            </a:r>
          </a:p>
        </p:txBody>
      </p:sp>
      <p:sp>
        <p:nvSpPr>
          <p:cNvPr id="2" name="矩形 1"/>
          <p:cNvSpPr/>
          <p:nvPr/>
        </p:nvSpPr>
        <p:spPr>
          <a:xfrm>
            <a:off x="5329456" y="2235368"/>
            <a:ext cx="5724644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使用上一題找到的密碼登入</a:t>
            </a:r>
            <a:endParaRPr lang="zh-TW" altLang="en-US" sz="3600" dirty="0"/>
          </a:p>
        </p:txBody>
      </p:sp>
      <p:sp>
        <p:nvSpPr>
          <p:cNvPr id="11" name="矩形 10"/>
          <p:cNvSpPr/>
          <p:nvPr/>
        </p:nvSpPr>
        <p:spPr>
          <a:xfrm>
            <a:off x="7076436" y="4043508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登入後的指令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4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3C46830F-F58A-4192-891A-EBE4E54B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95262"/>
            <a:ext cx="116490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46478D21-64A8-417D-B662-6E1956AD2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122" t="6976" r="16165" b="43886"/>
          <a:stretch/>
        </p:blipFill>
        <p:spPr>
          <a:xfrm>
            <a:off x="156754" y="339634"/>
            <a:ext cx="6884126" cy="560587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A742CF5F-06AC-4C3E-A8AE-1FB3DB5DB2BD}"/>
              </a:ext>
            </a:extLst>
          </p:cNvPr>
          <p:cNvSpPr txBox="1"/>
          <p:nvPr/>
        </p:nvSpPr>
        <p:spPr>
          <a:xfrm>
            <a:off x="7125532" y="339634"/>
            <a:ext cx="499476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/>
              <a:t>ssh</a:t>
            </a:r>
            <a:r>
              <a:rPr lang="en-US" altLang="zh-TW" dirty="0"/>
              <a:t> </a:t>
            </a:r>
            <a:r>
              <a:rPr lang="en-US" altLang="zh-TW" dirty="0">
                <a:hlinkClick r:id="rId3"/>
              </a:rPr>
              <a:t>bandit2@bandit.labs.overthewire.org</a:t>
            </a:r>
            <a:r>
              <a:rPr lang="en-US" altLang="zh-TW" dirty="0"/>
              <a:t> -p 2220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0EABE567-F992-4FE4-94A2-58F0C7D9C96E}"/>
              </a:ext>
            </a:extLst>
          </p:cNvPr>
          <p:cNvSpPr txBox="1"/>
          <p:nvPr/>
        </p:nvSpPr>
        <p:spPr>
          <a:xfrm>
            <a:off x="5030544" y="1853824"/>
            <a:ext cx="430387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CV1DtqXWVFXTvM2F0k09SHz0YwRINYA9 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8F9DD92B-BC95-4E00-8AAE-A0141341BE33}"/>
              </a:ext>
            </a:extLst>
          </p:cNvPr>
          <p:cNvSpPr txBox="1"/>
          <p:nvPr/>
        </p:nvSpPr>
        <p:spPr>
          <a:xfrm>
            <a:off x="5076178" y="4240900"/>
            <a:ext cx="3635932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ls</a:t>
            </a:r>
          </a:p>
          <a:p>
            <a:r>
              <a:rPr lang="en-US" altLang="zh-TW" dirty="0"/>
              <a:t>cat spaces in this filename</a:t>
            </a:r>
          </a:p>
          <a:p>
            <a:r>
              <a:rPr lang="zh-TW" altLang="en-US" dirty="0"/>
              <a:t>試了一下發現不行所以加上 </a:t>
            </a:r>
            <a:r>
              <a:rPr lang="en-US" altLang="zh-TW" dirty="0"/>
              <a:t>\</a:t>
            </a:r>
            <a:r>
              <a:rPr lang="zh-TW" altLang="en-US" dirty="0"/>
              <a:t> 試試</a:t>
            </a:r>
            <a:endParaRPr lang="en-US" altLang="zh-TW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="" xmlns:a16="http://schemas.microsoft.com/office/drawing/2014/main" id="{A3F2DBD0-EE77-438B-9509-18F2B563450E}"/>
              </a:ext>
            </a:extLst>
          </p:cNvPr>
          <p:cNvCxnSpPr>
            <a:cxnSpLocks/>
          </p:cNvCxnSpPr>
          <p:nvPr/>
        </p:nvCxnSpPr>
        <p:spPr>
          <a:xfrm>
            <a:off x="2895600" y="5945506"/>
            <a:ext cx="1752600" cy="5157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C2B4E2E6-0990-4413-BDAA-704D728FF282}"/>
              </a:ext>
            </a:extLst>
          </p:cNvPr>
          <p:cNvSpPr txBox="1"/>
          <p:nvPr/>
        </p:nvSpPr>
        <p:spPr>
          <a:xfrm>
            <a:off x="4648200" y="62765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下一題密碼</a:t>
            </a: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F930B349-3381-4AC1-A5B0-8756FA300EB4}"/>
              </a:ext>
            </a:extLst>
          </p:cNvPr>
          <p:cNvSpPr/>
          <p:nvPr/>
        </p:nvSpPr>
        <p:spPr>
          <a:xfrm>
            <a:off x="5076178" y="5402356"/>
            <a:ext cx="3095625" cy="3238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/>
              <a:t>cat spaces\ in\ this\ filename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640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935037"/>
            <a:ext cx="11049000" cy="51149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50000" y="358298"/>
            <a:ext cx="2438400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/>
              <a:t>AllinOne-CTF</a:t>
            </a:r>
          </a:p>
          <a:p>
            <a:r>
              <a:rPr lang="zh-TW" altLang="en-US" dirty="0"/>
              <a:t>http://35.194.226.77/</a:t>
            </a:r>
          </a:p>
          <a:p>
            <a:endParaRPr lang="zh-TW" altLang="en-US" dirty="0"/>
          </a:p>
          <a:p>
            <a:r>
              <a:rPr lang="zh-TW" altLang="en-US" dirty="0"/>
              <a:t>帳號:teamtest1</a:t>
            </a:r>
          </a:p>
          <a:p>
            <a:r>
              <a:rPr lang="zh-TW" altLang="en-US" dirty="0"/>
              <a:t>密碼:testteam1</a:t>
            </a:r>
          </a:p>
        </p:txBody>
      </p:sp>
    </p:spTree>
    <p:extLst>
      <p:ext uri="{BB962C8B-B14F-4D97-AF65-F5344CB8AC3E}">
        <p14:creationId xmlns:p14="http://schemas.microsoft.com/office/powerpoint/2010/main" val="362982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78659"/>
            <a:ext cx="12192000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CTF 1</a:t>
            </a:r>
          </a:p>
          <a:p>
            <a:pPr algn="ctr"/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你知道如何 </a:t>
            </a:r>
            <a:r>
              <a:rPr lang="zh-TW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安全連線</a:t>
            </a:r>
            <a:r>
              <a:rPr lang="zh-TW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</a:t>
            </a:r>
            <a:r>
              <a:rPr lang="zh-TW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遠端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嗎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19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257175"/>
            <a:ext cx="84772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83" y="3251802"/>
            <a:ext cx="9142620" cy="34099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52030" y="4162137"/>
            <a:ext cx="47000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/>
              <a:t>lab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909043"/>
              </p:ext>
            </p:extLst>
          </p:nvPr>
        </p:nvGraphicFramePr>
        <p:xfrm>
          <a:off x="922985" y="224873"/>
          <a:ext cx="1085615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8075"/>
                <a:gridCol w="54280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指令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說明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/>
                        <a:t>ssh </a:t>
                      </a:r>
                      <a:r>
                        <a:rPr lang="zh-TW" altLang="en-US" sz="2800" dirty="0" smtClean="0">
                          <a:solidFill>
                            <a:srgbClr val="FF0000"/>
                          </a:solidFill>
                        </a:rPr>
                        <a:t>lab</a:t>
                      </a:r>
                      <a:r>
                        <a:rPr lang="zh-TW" altLang="en-US" sz="2800" dirty="0" smtClean="0"/>
                        <a:t>@</a:t>
                      </a:r>
                      <a:r>
                        <a:rPr lang="zh-TW" altLang="en-US" sz="2800" dirty="0" smtClean="0">
                          <a:solidFill>
                            <a:srgbClr val="00B0F0"/>
                          </a:solidFill>
                        </a:rPr>
                        <a:t>35.194.226.77 </a:t>
                      </a:r>
                      <a:r>
                        <a:rPr lang="zh-TW" altLang="en-US" sz="2800" dirty="0" smtClean="0"/>
                        <a:t>-p </a:t>
                      </a:r>
                      <a:r>
                        <a:rPr lang="zh-TW" altLang="en-US" sz="2800" dirty="0" smtClean="0">
                          <a:solidFill>
                            <a:srgbClr val="7030A0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使用</a:t>
                      </a:r>
                      <a:r>
                        <a:rPr lang="en-US" altLang="zh-TW" sz="2000" dirty="0" err="1" smtClean="0"/>
                        <a:t>ssh</a:t>
                      </a:r>
                      <a:r>
                        <a:rPr lang="zh-TW" altLang="en-US" sz="2000" dirty="0" smtClean="0"/>
                        <a:t>連線至</a:t>
                      </a:r>
                      <a:r>
                        <a:rPr lang="en-US" altLang="zh-TW" sz="2000" dirty="0" smtClean="0"/>
                        <a:t>35.194.226.77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Port:2000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列出當前檔案與目錄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/>
                        <a:t>cat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檢視</a:t>
                      </a:r>
                      <a:r>
                        <a:rPr lang="en-US" altLang="zh-TW" sz="2000" dirty="0" smtClean="0"/>
                        <a:t>flag</a:t>
                      </a:r>
                      <a:r>
                        <a:rPr lang="zh-TW" altLang="en-US" sz="2000" dirty="0" smtClean="0"/>
                        <a:t>檔案內容</a:t>
                      </a:r>
                      <a:endParaRPr lang="zh-TW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548966" y="2790137"/>
            <a:ext cx="1299478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/>
              <a:t>ssh</a:t>
            </a:r>
          </a:p>
          <a:p>
            <a:r>
              <a:rPr lang="zh-TW" altLang="en-US" dirty="0"/>
              <a:t>帳號:lab</a:t>
            </a:r>
          </a:p>
          <a:p>
            <a:r>
              <a:rPr lang="zh-TW" altLang="en-US" dirty="0"/>
              <a:t>密碼:lab</a:t>
            </a:r>
          </a:p>
        </p:txBody>
      </p:sp>
    </p:spTree>
    <p:extLst>
      <p:ext uri="{BB962C8B-B14F-4D97-AF65-F5344CB8AC3E}">
        <p14:creationId xmlns:p14="http://schemas.microsoft.com/office/powerpoint/2010/main" val="16764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278659"/>
            <a:ext cx="12192000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CTF 2</a:t>
            </a:r>
          </a:p>
          <a:p>
            <a:pPr algn="ctr"/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你知道如何 </a:t>
            </a:r>
            <a:r>
              <a:rPr lang="zh-TW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找到 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秘密檔案嗎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45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257175"/>
            <a:ext cx="84772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885352"/>
              </p:ext>
            </p:extLst>
          </p:nvPr>
        </p:nvGraphicFramePr>
        <p:xfrm>
          <a:off x="711271" y="411053"/>
          <a:ext cx="89782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6177"/>
                <a:gridCol w="51720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指令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說明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find</a:t>
                      </a:r>
                      <a:r>
                        <a:rPr lang="en-US" altLang="zh-TW" sz="3200" dirty="0" smtClean="0"/>
                        <a:t> </a:t>
                      </a:r>
                      <a:r>
                        <a:rPr lang="en-US" altLang="zh-TW" sz="32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 </a:t>
                      </a:r>
                      <a:r>
                        <a:rPr lang="en-US" altLang="zh-TW" sz="32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-name secret</a:t>
                      </a:r>
                      <a:endParaRPr lang="en-US" altLang="zh-TW" sz="3200" b="1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從</a:t>
                      </a:r>
                      <a:r>
                        <a:rPr lang="zh-TW" altLang="en-US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根目錄</a:t>
                      </a:r>
                      <a:r>
                        <a:rPr lang="zh-TW" altLang="en-US" sz="2000" dirty="0" smtClean="0"/>
                        <a:t>開始尋找有關</a:t>
                      </a:r>
                      <a:r>
                        <a:rPr lang="en-US" altLang="zh-TW" sz="2000" dirty="0" smtClean="0"/>
                        <a:t>secret</a:t>
                      </a:r>
                      <a:r>
                        <a:rPr lang="zh-TW" altLang="en-US" sz="2000" dirty="0" smtClean="0"/>
                        <a:t>名稱的檔案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cat</a:t>
                      </a:r>
                      <a:r>
                        <a:rPr lang="en-US" altLang="zh-TW" sz="3200" dirty="0" smtClean="0"/>
                        <a:t> </a:t>
                      </a:r>
                      <a:r>
                        <a:rPr lang="en-US" altLang="zh-TW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/opt/secret</a:t>
                      </a:r>
                      <a:endParaRPr lang="en-US" altLang="zh-TW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檢視</a:t>
                      </a:r>
                      <a:r>
                        <a:rPr lang="en-US" altLang="zh-TW" sz="2000" dirty="0" smtClean="0"/>
                        <a:t>/opt</a:t>
                      </a:r>
                      <a:r>
                        <a:rPr lang="zh-TW" altLang="en-US" sz="2000" dirty="0" smtClean="0"/>
                        <a:t>目錄底下的</a:t>
                      </a:r>
                      <a:r>
                        <a:rPr lang="en-US" altLang="zh-TW" sz="2000" dirty="0" smtClean="0"/>
                        <a:t>secret</a:t>
                      </a:r>
                      <a:r>
                        <a:rPr lang="zh-TW" altLang="en-US" sz="2000" dirty="0" smtClean="0"/>
                        <a:t>檔案內容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708796" y="4529138"/>
            <a:ext cx="1320153" cy="311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1708798" y="2317525"/>
            <a:ext cx="9321152" cy="4254725"/>
            <a:chOff x="1708798" y="2317525"/>
            <a:chExt cx="9321152" cy="4254725"/>
          </a:xfrm>
        </p:grpSpPr>
        <p:grpSp>
          <p:nvGrpSpPr>
            <p:cNvPr id="7" name="群組 6"/>
            <p:cNvGrpSpPr/>
            <p:nvPr/>
          </p:nvGrpSpPr>
          <p:grpSpPr>
            <a:xfrm>
              <a:off x="1708798" y="2317525"/>
              <a:ext cx="9321152" cy="4254725"/>
              <a:chOff x="1521853" y="1784059"/>
              <a:chExt cx="7010401" cy="2990850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1853" y="1784059"/>
                <a:ext cx="7010400" cy="2105025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1854" y="3889084"/>
                <a:ext cx="7010400" cy="885825"/>
              </a:xfrm>
              <a:prstGeom prst="rect">
                <a:avLst/>
              </a:prstGeom>
            </p:spPr>
          </p:pic>
        </p:grp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47"/>
            <a:stretch/>
          </p:blipFill>
          <p:spPr>
            <a:xfrm>
              <a:off x="1734555" y="5853112"/>
              <a:ext cx="3597300" cy="222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7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606</Words>
  <Application>Microsoft Office PowerPoint</Application>
  <PresentationFormat>自訂</PresentationFormat>
  <Paragraphs>128</Paragraphs>
  <Slides>27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28" baseType="lpstr">
      <vt:lpstr>Office 佈景主題</vt:lpstr>
      <vt:lpstr>從 linux 到 CTF 的 最短路徑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從linux到CTF的最短路徑</dc:title>
  <dc:creator>ksu</dc:creator>
  <cp:lastModifiedBy>KSUIE</cp:lastModifiedBy>
  <cp:revision>55</cp:revision>
  <dcterms:created xsi:type="dcterms:W3CDTF">2017-11-13T16:52:22Z</dcterms:created>
  <dcterms:modified xsi:type="dcterms:W3CDTF">2017-11-17T03:39:32Z</dcterms:modified>
</cp:coreProperties>
</file>